
<file path=[Content_Types].xml><?xml version="1.0" encoding="utf-8"?>
<Types xmlns="http://schemas.openxmlformats.org/package/2006/content-types">
  <Default Extension="crdownload" ContentType="image/gi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7" r:id="rId2"/>
    <p:sldId id="258" r:id="rId3"/>
    <p:sldId id="270" r:id="rId4"/>
    <p:sldId id="271" r:id="rId5"/>
    <p:sldId id="260" r:id="rId6"/>
    <p:sldId id="272" r:id="rId7"/>
    <p:sldId id="369" r:id="rId8"/>
    <p:sldId id="262" r:id="rId9"/>
    <p:sldId id="273" r:id="rId10"/>
    <p:sldId id="279" r:id="rId11"/>
    <p:sldId id="263" r:id="rId12"/>
    <p:sldId id="275" r:id="rId13"/>
    <p:sldId id="276" r:id="rId14"/>
    <p:sldId id="277" r:id="rId15"/>
    <p:sldId id="278" r:id="rId16"/>
    <p:sldId id="264" r:id="rId17"/>
    <p:sldId id="265" r:id="rId18"/>
    <p:sldId id="266" r:id="rId19"/>
    <p:sldId id="366" r:id="rId20"/>
    <p:sldId id="367" r:id="rId21"/>
    <p:sldId id="368" r:id="rId22"/>
    <p:sldId id="286" r:id="rId23"/>
    <p:sldId id="347" r:id="rId24"/>
    <p:sldId id="348" r:id="rId25"/>
    <p:sldId id="349" r:id="rId26"/>
    <p:sldId id="350" r:id="rId27"/>
    <p:sldId id="351" r:id="rId28"/>
    <p:sldId id="352" r:id="rId29"/>
    <p:sldId id="267" r:id="rId30"/>
    <p:sldId id="268" r:id="rId31"/>
    <p:sldId id="280" r:id="rId32"/>
    <p:sldId id="281" r:id="rId33"/>
    <p:sldId id="282" r:id="rId34"/>
    <p:sldId id="283" r:id="rId35"/>
    <p:sldId id="284" r:id="rId36"/>
    <p:sldId id="364" r:id="rId37"/>
    <p:sldId id="365" r:id="rId38"/>
    <p:sldId id="288" r:id="rId39"/>
    <p:sldId id="289" r:id="rId40"/>
    <p:sldId id="290" r:id="rId41"/>
    <p:sldId id="353" r:id="rId42"/>
    <p:sldId id="285" r:id="rId43"/>
    <p:sldId id="354" r:id="rId44"/>
    <p:sldId id="269" r:id="rId45"/>
    <p:sldId id="355" r:id="rId46"/>
    <p:sldId id="357" r:id="rId47"/>
    <p:sldId id="356" r:id="rId48"/>
    <p:sldId id="358" r:id="rId49"/>
    <p:sldId id="361" r:id="rId50"/>
    <p:sldId id="362" r:id="rId51"/>
    <p:sldId id="3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B225A-FE7C-477C-B5F1-807B83C3F449}" v="135" dt="2021-03-11T18:00:13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6F0C933-7B11-4876-8A1D-F3652B2361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60F0855-359D-4B9A-84A1-76D5F98303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DFC74-6044-479D-AF6A-CDFF9166AB4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1A30E-6070-4DD3-B663-70B75E07FE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D5D10D9-A6C5-4A5E-BC5E-A0C9C8C4DD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6BC20-FF1F-49F6-A616-7F4853BCF3F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9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640EB-7CE4-4FAE-BBD3-DBA46A5AEA4C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084D7-5BCD-418B-BE7F-227B82D7C68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3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7F728-3DC3-4B81-B7CB-6B3EA82CD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342049-AA83-4585-A169-2EAB24FC2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7D97A0-E874-464D-849B-675E7239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DD4B-362F-4602-8E09-7D4EEF8BEC3D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147851-E7C8-4DD2-9227-909684F62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98334A-9944-4AA0-A6CF-10165C17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7C925-C61A-493B-900D-31886C5C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F3E084-D730-4C3A-9272-3E96CF883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7D8419-0532-41D6-9EC5-1AFA6DC7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B8849-0E46-4D1C-B0B7-F156BD822F6D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D62AD5-8051-4ACD-9FE2-F81BB8A2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FCE798-4276-4539-8D6F-68879644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52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950BE4-8A97-4778-A9B1-8D779F962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D0E60E-05C0-46BC-AC23-655EACEDC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3C4496-E642-4BBD-A822-A3AB84833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E7804-6937-448F-B5B5-A341390E2D42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4B147-A8A7-47B4-B459-B7E87CB2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1E9F10-E46B-4592-A167-34172B78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8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6B69E-9224-4381-8DAE-7455EE3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692F39-D8DD-41E9-8CDF-BCDE016C7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BCDE6-217B-417C-9586-82553C53B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3D12-8BEC-4E6A-ABE6-822BBC0E6418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A4351A-1ACC-4D18-948D-707E4D66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5BB43F-2D2F-4E21-85DA-7915891E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7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14322-0632-416D-B7AA-5DC11202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F70EEB-F18D-4912-A60B-8BB8E46D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3FA579-15C6-4543-A1D0-9641566B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A927F-1426-4777-B421-81A4A524FB1A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0C56B-7DCB-4969-B242-67359186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692733-3364-4E65-9005-9C970665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9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CA489-589E-4906-A770-C3CDA845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12578-4EA2-49FC-992D-3EF91F24C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2E09AC-8D4F-44A1-AB44-B297CA4D8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93D1A7-CCDF-48F0-A4B6-E085F388E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5FEF0-B4E3-466B-A79C-F7675EC5421C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1FEA5F-393C-4A4F-AFFF-C3409DFD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28FB6F-5FAB-457E-8777-4FAF1B58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2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8E85A-057A-44BE-90DE-99454514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50D74B-D3D4-416D-96A5-8613794D5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22AE2B-DB48-4B58-9E4B-A057029E5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8111FD-E268-4CED-A613-71C73358A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5F96444-0BF2-4DFA-A1B6-46DDA3A42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FE2414-45D8-4032-88DF-3ABBFAA7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64B88-88E6-4169-BEE1-1B80630529BE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EDC63ED-1BF2-4828-AFCA-6F8CD14F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F1B3280-156E-48BB-AF09-A46928E6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5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0C9C1-7BD7-44F2-A745-CCBAFC5D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019076E-F885-433F-A5AD-FB81E693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CB2B-BC86-40E8-854F-348C5BB83248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B657926-D582-4258-97A0-F239C6E3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67E11B-319E-4813-A27D-CB720FCB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66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2B8B429-5A02-4B31-9328-5E67F80D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D4EA-A443-4CE1-9272-DCCD81A4D778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90FE06-BD33-4314-986F-B5DC48FB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84A04F1-3BF4-4C95-91BF-7C686689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0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F6DD7-2EFA-47CE-885D-C8F69E09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EC799-28BB-4A65-9C5D-576AF11F1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9E4A81-23D7-47E7-9E94-B97C167FC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E6C740-BD24-44DB-A517-10BBD364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1CE7D-7507-4E58-91BC-BA91C5ACE0A9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A67181-82E9-4E92-9156-D427556A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A052E5-DD0C-4E6B-9383-DC927E2B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42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BBA60-9B9F-4805-9BB0-3A8FAD6E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A80E9C5-D8C7-4B49-A0B9-ED7709E588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AB7226-5AF0-4C7A-986A-3C9D522AA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A44460-0639-467F-A4A5-C15F8E13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D61C-7150-4BC9-AF67-6791866AA53A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E9F9DE-2E44-4ECE-8884-EBF93A9B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30AFED-5B9E-48E9-B2CA-C4BFB84B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6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548DAD-ECB0-4A08-A5CE-3105CA5E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3780C2-ABEE-47CE-B9D0-33F9ADFE3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DA999-E052-45B3-8B8B-936A128D3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8C77B-7B3D-49AE-BFCE-D98E6007D021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FC5C1C-527B-47BB-8BC8-2F277E861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INSTRUCTORA: GABRIELA MENDOZA LANCHE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66908-62F2-4EBE-BA17-9A7FDFCD6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3E3C4-C866-4514-BC15-1F59F184938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crdownload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EDEA6C-ACFD-4393-9374-4862C67AB63A}"/>
              </a:ext>
            </a:extLst>
          </p:cNvPr>
          <p:cNvSpPr/>
          <p:nvPr/>
        </p:nvSpPr>
        <p:spPr>
          <a:xfrm rot="18349919">
            <a:off x="385622" y="4741770"/>
            <a:ext cx="865146" cy="3366954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6C9DE51-43B5-480D-9358-260FBE0C18AE}"/>
              </a:ext>
            </a:extLst>
          </p:cNvPr>
          <p:cNvSpPr/>
          <p:nvPr/>
        </p:nvSpPr>
        <p:spPr>
          <a:xfrm rot="18366752">
            <a:off x="1169803" y="3207048"/>
            <a:ext cx="820097" cy="50066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E6AA1A4-D7EF-4B3A-993C-42291188794C}"/>
              </a:ext>
            </a:extLst>
          </p:cNvPr>
          <p:cNvSpPr txBox="1"/>
          <p:nvPr/>
        </p:nvSpPr>
        <p:spPr>
          <a:xfrm>
            <a:off x="3852392" y="373502"/>
            <a:ext cx="82148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0000CC"/>
                </a:solidFill>
                <a:latin typeface="Arial Black" panose="020B0A04020102020204" pitchFamily="34" charset="0"/>
              </a:rPr>
              <a:t>JAVASCRIPT</a:t>
            </a:r>
            <a:endParaRPr lang="en-US" sz="6600" b="1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 descr="Un letrero de color blanco&#10;&#10;Descripción generada automáticamente con confianza media">
            <a:extLst>
              <a:ext uri="{FF2B5EF4-FFF2-40B4-BE49-F238E27FC236}">
                <a16:creationId xmlns:a16="http://schemas.microsoft.com/office/drawing/2014/main" id="{56F50648-50D9-4C29-AC7C-8569AD55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35" y="1890436"/>
            <a:ext cx="6081204" cy="4967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90AA0D-6C84-41E9-9EB1-D3F8F03B8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18142" r="1078" b="22796"/>
          <a:stretch/>
        </p:blipFill>
        <p:spPr>
          <a:xfrm>
            <a:off x="277619" y="72670"/>
            <a:ext cx="3895153" cy="23670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6B80F39-1865-4345-9570-204A72A02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" t="18142" r="1078" b="22796"/>
          <a:stretch/>
        </p:blipFill>
        <p:spPr>
          <a:xfrm>
            <a:off x="277619" y="32913"/>
            <a:ext cx="3895153" cy="23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31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 EN CLASE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57" y="1847850"/>
            <a:ext cx="3600635" cy="43513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dirty="0"/>
              <a:t>Crea una página web que permita definir los siguientes datos de un estudiante: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Nombre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Apellidos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Edad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Calificación en su curso JS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¿Es soltero?</a:t>
            </a:r>
          </a:p>
          <a:p>
            <a:pPr marL="457200" indent="-457200" algn="just">
              <a:buFont typeface="+mj-lt"/>
              <a:buAutoNum type="arabicPeriod"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Poner en comentario el tipo de dato para cada dato y mostrar en pantalla con console.log y </a:t>
            </a:r>
            <a:r>
              <a:rPr lang="es-ES" dirty="0" err="1"/>
              <a:t>document.write</a:t>
            </a:r>
            <a:r>
              <a:rPr lang="es-ES" dirty="0"/>
              <a:t> 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Forma, Cuadrado&#10;&#10;Descripción generada automáticamente">
            <a:extLst>
              <a:ext uri="{FF2B5EF4-FFF2-40B4-BE49-F238E27FC236}">
                <a16:creationId xmlns:a16="http://schemas.microsoft.com/office/drawing/2014/main" id="{BA33A231-537A-49DA-B2C2-35F62705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96" y="1880088"/>
            <a:ext cx="4572000" cy="3238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FFCD035-7911-4204-87DF-9E54B1E3EFA9}"/>
              </a:ext>
            </a:extLst>
          </p:cNvPr>
          <p:cNvSpPr txBox="1"/>
          <p:nvPr/>
        </p:nvSpPr>
        <p:spPr>
          <a:xfrm>
            <a:off x="0" y="11896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FORMA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7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solidFill>
                  <a:srgbClr val="0000CC"/>
                </a:solidFill>
                <a:latin typeface="Arial Black" panose="020B0A04020102020204" pitchFamily="34" charset="0"/>
              </a:rPr>
              <a:t>VARIABLES Y TIPOS DE VARIABLES </a:t>
            </a:r>
            <a:endParaRPr lang="en-US" sz="3200" b="1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E051E56-B6C3-4D0D-8559-DE1518350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349406"/>
            <a:ext cx="9323760" cy="5143469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60D54C0-9CB3-4DA4-BF2D-A5C2CBC9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340568"/>
            <a:ext cx="9323760" cy="50157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685CE1-A705-4B81-8F97-DB8F3467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63" y="1340568"/>
            <a:ext cx="9675401" cy="530934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7C64349-6F00-4FCC-9B59-DD9608396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5" y="1149994"/>
            <a:ext cx="9671193" cy="556879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A9A713A-CE3B-4DA5-AC23-FA6048D0F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63" y="1349406"/>
            <a:ext cx="9697180" cy="36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7683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/>
              <a:t>Cree las siguientes variables con sus respectivos valores y muéstrelos por consola y en pantalla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entero</a:t>
            </a:r>
            <a:r>
              <a:rPr lang="en-US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Número</a:t>
            </a:r>
            <a:r>
              <a:rPr lang="en-US" dirty="0"/>
              <a:t> </a:t>
            </a:r>
            <a:r>
              <a:rPr lang="en-US" dirty="0" err="1"/>
              <a:t>flotante</a:t>
            </a:r>
            <a:r>
              <a:rPr lang="en-US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Char.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Cadena.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 err="1"/>
              <a:t>Booleano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Forma, Cuadrado&#10;&#10;Descripción generada automáticamente">
            <a:extLst>
              <a:ext uri="{FF2B5EF4-FFF2-40B4-BE49-F238E27FC236}">
                <a16:creationId xmlns:a16="http://schemas.microsoft.com/office/drawing/2014/main" id="{4E31F001-8574-4A72-BF97-A4F5476E1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23" y="1942915"/>
            <a:ext cx="4572000" cy="40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5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1353800" cy="919163"/>
          </a:xfrm>
        </p:spPr>
        <p:txBody>
          <a:bodyPr>
            <a:normAutofit/>
          </a:bodyPr>
          <a:lstStyle/>
          <a:p>
            <a:pPr algn="ctr"/>
            <a:r>
              <a:rPr lang="es-MX" sz="4000" dirty="0">
                <a:solidFill>
                  <a:srgbClr val="0000CC"/>
                </a:solidFill>
                <a:latin typeface="Arial Black" panose="020B0A04020102020204" pitchFamily="34" charset="0"/>
              </a:rPr>
              <a:t>OPERADORES ARITMÉTICOS </a:t>
            </a:r>
            <a:endParaRPr lang="en-US" sz="40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251115C-AF90-42D3-9162-44E82372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78" y="374980"/>
            <a:ext cx="9441303" cy="59879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B7522E4-C500-4D40-933A-B57B5E8B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9" y="870011"/>
            <a:ext cx="9441303" cy="524788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B8CEA03-80DF-4478-B23E-AA811EC9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8" y="495032"/>
            <a:ext cx="9415924" cy="63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5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2678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Cree una calculadora básica usando las operaciones aritméticas anteriormente vistas con los números  :</a:t>
            </a:r>
          </a:p>
          <a:p>
            <a:pPr marL="0" indent="0" algn="just">
              <a:buNone/>
            </a:pPr>
            <a:r>
              <a:rPr lang="es-MX" dirty="0"/>
              <a:t>N1= 10 y N2= 3.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Juguete de plástico de colores&#10;&#10;Descripción generada automáticamente con confianza baja">
            <a:extLst>
              <a:ext uri="{FF2B5EF4-FFF2-40B4-BE49-F238E27FC236}">
                <a16:creationId xmlns:a16="http://schemas.microsoft.com/office/drawing/2014/main" id="{B9B74A0C-5A20-4130-8838-C9D9E0C59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58" y="1340528"/>
            <a:ext cx="4676304" cy="45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96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44" y="18255"/>
            <a:ext cx="11330219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solidFill>
                  <a:srgbClr val="0000CC"/>
                </a:solidFill>
                <a:latin typeface="Arial Black" panose="020B0A04020102020204" pitchFamily="34" charset="0"/>
              </a:rPr>
              <a:t>OPERADORES DE COMPARACIÓN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2013F0B-2CA6-4774-ADD0-1629D575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61" y="1201445"/>
            <a:ext cx="9135764" cy="4957763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8BD8C1-734F-4361-80D1-2C06F5AB8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71" y="1201444"/>
            <a:ext cx="9275954" cy="4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49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Cree una página web, en donde existan dos variables (</a:t>
            </a:r>
            <a:r>
              <a:rPr lang="es-MX" dirty="0" err="1"/>
              <a:t>nombrelas</a:t>
            </a:r>
            <a:r>
              <a:rPr lang="es-MX" dirty="0"/>
              <a:t> como usted prefiera) pero sus valores deben ser 20 y 35, debe compararlos con todos los operadores de comparación anteriormente vistos.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EF7A8F6D-EF88-46DA-8684-8630A4148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830" y="182562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9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14" y="0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OPERADORES LÓGICOS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3E104D8-A40B-40A2-8EE3-DA14DBD77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1209675"/>
            <a:ext cx="9305925" cy="496728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EBD24B2-BC33-40A2-87C4-F6AB29DE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8" y="1209675"/>
            <a:ext cx="9463596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6763" cy="4351338"/>
          </a:xfrm>
        </p:spPr>
        <p:txBody>
          <a:bodyPr/>
          <a:lstStyle/>
          <a:p>
            <a:pPr algn="just"/>
            <a:r>
              <a:rPr lang="es-MX" dirty="0"/>
              <a:t>Usando los operadores lógicos, compare los números 15,19,20 y 15, primero todos con &amp;&amp; y luego con </a:t>
            </a:r>
            <a:r>
              <a:rPr lang="es-MX" dirty="0" err="1"/>
              <a:t>or</a:t>
            </a:r>
            <a:r>
              <a:rPr lang="es-MX" dirty="0"/>
              <a:t>, ponga en comentario el resultado que deben devolver.</a:t>
            </a:r>
          </a:p>
          <a:p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un celular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2EDC48C-2227-4AEB-9043-767390DAA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79" y="1973891"/>
            <a:ext cx="4728568" cy="31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6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2C500-2A2F-48C0-902E-2CD5120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solidFill>
                  <a:srgbClr val="0000CC"/>
                </a:solidFill>
                <a:latin typeface="Arial Black" panose="020B0A04020102020204" pitchFamily="34" charset="0"/>
              </a:rPr>
              <a:t>TIPOS DE VENTANAS EMERGENTES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406BC7A-2EC8-43DF-9629-04723624A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1302327"/>
            <a:ext cx="9700849" cy="4874636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D2E3AE-7DD4-4C2F-847B-BF1EBD1F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4BD938-138B-4AFD-9617-A2BDB8859F7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3128B6-2259-4BFE-82CE-9F557AAD294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E9C803-6207-4F38-9B7D-8640BFE81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6" y="1302327"/>
            <a:ext cx="97008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0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CE543-952E-496C-9244-E46EBB90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¿QUÉ ES JAVASCRIPT?</a:t>
            </a: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b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</a:b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982302-2499-45B7-8F6B-64DD6945A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2880" cy="3518732"/>
          </a:xfrm>
        </p:spPr>
        <p:txBody>
          <a:bodyPr/>
          <a:lstStyle/>
          <a:p>
            <a:pPr marL="0" indent="0" algn="just">
              <a:buNone/>
            </a:pPr>
            <a:r>
              <a:rPr lang="es-E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JavaScript es un lenguaje de programación o de secuencias de comandos que te permite implementar funciones complejas en páginas web.</a:t>
            </a: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6BA4793-02CC-46A1-B0D5-A686CBF3EC5B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919839C-2198-4D6D-8821-2DC778504E44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F59F4D-D219-443E-9F4C-F238F8E3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51D50AF-11DD-4331-92A2-97722FA4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60" y="1690688"/>
            <a:ext cx="3810000" cy="37480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507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2C500-2A2F-48C0-902E-2CD5120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solidFill>
                  <a:srgbClr val="0000CC"/>
                </a:solidFill>
                <a:latin typeface="Arial Black" panose="020B0A04020102020204" pitchFamily="34" charset="0"/>
              </a:rPr>
              <a:t>TIPOS DE VENTANAS EMERGENTES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D2E3AE-7DD4-4C2F-847B-BF1EBD1F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INSTRUCTORA: GABRIELA MENDOZA LANCHE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4BD938-138B-4AFD-9617-A2BDB8859F7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3128B6-2259-4BFE-82CE-9F557AAD294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9AF0AD9-0AB3-4D22-8652-FFA8F7F8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1482692"/>
            <a:ext cx="9700850" cy="4873658"/>
          </a:xfr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727C3E5-B90C-40CE-9A44-FE146EDA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4" y="1413669"/>
            <a:ext cx="97008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2C500-2A2F-48C0-902E-2CD51206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MX" sz="2800">
                <a:solidFill>
                  <a:srgbClr val="0000CC"/>
                </a:solidFill>
                <a:latin typeface="Arial Black" panose="020B0A04020102020204" pitchFamily="34" charset="0"/>
              </a:rPr>
              <a:t>TIPOS DE VENTANAS EMERGENTES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D2E3AE-7DD4-4C2F-847B-BF1EBD1F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4BD938-138B-4AFD-9617-A2BDB8859F7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93128B6-2259-4BFE-82CE-9F557AAD294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68C4A6D-E8DE-47DD-9C00-DB4D3BF36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5" y="1323669"/>
            <a:ext cx="9700850" cy="4351338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3A29D1-E23C-4B62-B3FD-A813D06D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4" y="1308588"/>
            <a:ext cx="9700849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6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12800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FORMULARIOS 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80BC690E-FCB4-48E8-BB04-94653509B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812802"/>
            <a:ext cx="9620089" cy="5364162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2BE56FF-F165-4E19-80C1-29E9669C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9" y="812801"/>
            <a:ext cx="9573850" cy="37433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078A5E2-FF57-4FA3-BF77-F148539E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9" y="812800"/>
            <a:ext cx="9620089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3842" y="1760538"/>
            <a:ext cx="58420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Programa que lea el nombre de un estudiante de ing. Y las calificaciones de las siguientes materias:</a:t>
            </a:r>
          </a:p>
          <a:p>
            <a:r>
              <a:rPr lang="es-MX" dirty="0"/>
              <a:t>POO 1</a:t>
            </a:r>
          </a:p>
          <a:p>
            <a:r>
              <a:rPr lang="es-MX" dirty="0"/>
              <a:t>POO 2</a:t>
            </a:r>
          </a:p>
          <a:p>
            <a:r>
              <a:rPr lang="es-MX" dirty="0"/>
              <a:t>Programación avanzada</a:t>
            </a:r>
          </a:p>
          <a:p>
            <a:pPr marL="0" indent="0">
              <a:buNone/>
            </a:pPr>
            <a:r>
              <a:rPr lang="es-ES" dirty="0"/>
              <a:t>El programa obtendrá el promedio y al final mostrará el nombre del alumno, las calificaciones de cada materia y su promedio. 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14" y="1760538"/>
            <a:ext cx="3302172" cy="3389739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027989-3053-4FBD-B3B3-5D333B2C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0F9B0E1-6165-43CF-B49F-32E6AA5473FB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7EDFBBA-6580-4644-9996-5B9320DB72FB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8143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25190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3114" y="1581432"/>
            <a:ext cx="6642705" cy="369513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dirty="0"/>
              <a:t>1. Programa que lea dos números enteros por teclado y los muestre por pantalla.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2. </a:t>
            </a:r>
            <a:r>
              <a:rPr lang="es-ES" dirty="0"/>
              <a:t>Programa que lea un nombre y muestre por pantalla: “Buenos </a:t>
            </a:r>
            <a:r>
              <a:rPr lang="es-ES" dirty="0" err="1"/>
              <a:t>dias</a:t>
            </a:r>
            <a:r>
              <a:rPr lang="es-ES" dirty="0"/>
              <a:t> </a:t>
            </a:r>
            <a:r>
              <a:rPr lang="es-ES" dirty="0" err="1"/>
              <a:t>nombre_introducido</a:t>
            </a:r>
            <a:r>
              <a:rPr lang="es-ES" dirty="0"/>
              <a:t>”</a:t>
            </a:r>
          </a:p>
          <a:p>
            <a:pPr algn="just"/>
            <a:endParaRPr lang="es-MX" dirty="0"/>
          </a:p>
          <a:p>
            <a:pPr marL="0" indent="0" algn="just">
              <a:buNone/>
            </a:pPr>
            <a:r>
              <a:rPr lang="es-ES" dirty="0"/>
              <a:t>3. Escribe un programa que lee un número entero por teclado y obtiene y muestra por pantalla el doble y 	el  triple de ese número.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812" y="1533616"/>
            <a:ext cx="2750159" cy="3931444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7ED88F-05F0-44E7-8550-112EF39D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D727DC3-4070-4749-89D9-4A4D1D8A5B45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EC699DB-0DB5-40BB-ADF2-52B0247DDFE5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4854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Broadway" panose="04040905080B02020502" pitchFamily="82" charset="0"/>
              </a:rPr>
              <a:t>EJERCICIO</a:t>
            </a:r>
            <a:endParaRPr lang="en-US" dirty="0">
              <a:solidFill>
                <a:srgbClr val="0000CC"/>
              </a:solidFill>
              <a:latin typeface="Broadway" panose="04040905080B02020502" pitchFamily="8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3114" y="1526359"/>
            <a:ext cx="5987986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" dirty="0"/>
              <a:t>5. Programa que lea una cantidad de grados centígrados y la pase a grados Fahrenheit.</a:t>
            </a:r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ES" dirty="0"/>
              <a:t>La fórmula correspondiente para pasar de grados centígrados a </a:t>
            </a:r>
            <a:r>
              <a:rPr lang="es-ES" dirty="0" err="1"/>
              <a:t>fahrenheit</a:t>
            </a:r>
            <a:r>
              <a:rPr lang="es-ES" dirty="0"/>
              <a:t> es:</a:t>
            </a:r>
          </a:p>
          <a:p>
            <a:pPr marL="0" indent="0" algn="just">
              <a:buNone/>
            </a:pPr>
            <a:r>
              <a:rPr lang="es-MX" dirty="0"/>
              <a:t>F = 32 + ( 9 * C / 5)</a:t>
            </a:r>
          </a:p>
          <a:p>
            <a:pPr algn="just"/>
            <a:endParaRPr lang="es-MX" dirty="0"/>
          </a:p>
          <a:p>
            <a:pPr marL="0" indent="0" algn="just">
              <a:buNone/>
            </a:pPr>
            <a:r>
              <a:rPr lang="es-ES" dirty="0"/>
              <a:t>6. Programa que lee por teclado el valor del radio de un circulo y </a:t>
            </a:r>
          </a:p>
          <a:p>
            <a:pPr marL="0" indent="0" algn="just">
              <a:buNone/>
            </a:pPr>
            <a:r>
              <a:rPr lang="es-ES" dirty="0"/>
              <a:t>calcula y muestra por pantalla el perímetro y el área del circulo.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69" y="1569630"/>
            <a:ext cx="3030816" cy="414537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C8FE2B-1497-46BB-B595-698A5579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EF4293-D3A3-4F78-863B-F7F330054D72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6F0EB40-3603-49C6-A995-5E21B4FF166B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361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515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dirty="0"/>
              <a:t>7. Programa que pase una velocidad en Km/h a m/s. La velocidad se lee por teclado.</a:t>
            </a:r>
          </a:p>
          <a:p>
            <a:pPr algn="just"/>
            <a:endParaRPr lang="es-MX" dirty="0"/>
          </a:p>
          <a:p>
            <a:pPr marL="0" indent="0" algn="just">
              <a:buNone/>
            </a:pPr>
            <a:r>
              <a:rPr lang="es-ES" dirty="0"/>
              <a:t>8. Programa lea la longitud de los catetos de un triángulo rectángulo y calcule la longitud de la hipotenusa según el teorema de Pitágoras.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81" y="2020888"/>
            <a:ext cx="2746103" cy="3541712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9A436F-C41A-4A41-97E6-330FC96A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0491810-CC32-481C-8E5E-E229FD79CD5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BD86107-C9AB-41F8-AE3D-6F2DF4D11A0F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1396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3114" y="1730376"/>
            <a:ext cx="6375400" cy="435133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s-MX" dirty="0"/>
              <a:t>9. Programa que lea el lado de un cuadrado y nos calcule su perímetro y área.</a:t>
            </a:r>
          </a:p>
          <a:p>
            <a:pPr marL="0" indent="0" algn="just">
              <a:buNone/>
            </a:pPr>
            <a:r>
              <a:rPr lang="es-MX" dirty="0"/>
              <a:t>10. Programa que lea la base y la altura de un triangulo y nos calcule su área.</a:t>
            </a:r>
          </a:p>
          <a:p>
            <a:pPr marL="0" indent="0" algn="just">
              <a:buNone/>
            </a:pPr>
            <a:r>
              <a:rPr lang="es-MX" dirty="0"/>
              <a:t>11. Programa que calcule el área y perímetro de un rombo.</a:t>
            </a:r>
          </a:p>
          <a:p>
            <a:pPr marL="0" indent="0" algn="just">
              <a:buNone/>
            </a:pPr>
            <a:r>
              <a:rPr lang="es-MX" dirty="0"/>
              <a:t>12. Programa que calcula el área de un triángulo a partir de la longitud de sus lados.</a:t>
            </a:r>
          </a:p>
          <a:p>
            <a:pPr marL="0" indent="0" algn="just">
              <a:buNone/>
            </a:pPr>
            <a:r>
              <a:rPr lang="es-MX" dirty="0"/>
              <a:t>13. Programa que calcula el volumen de una esfera.</a:t>
            </a:r>
          </a:p>
          <a:p>
            <a:pPr marL="0" indent="0" algn="just">
              <a:buNone/>
            </a:pPr>
            <a:r>
              <a:rPr lang="es-MX" dirty="0"/>
              <a:t>14. Lee un número por teclado que pida el precio de un producto (puede tener decimales) y calcule el precio final con IVA. El IVA sera una constante que sera del 21%.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14" y="2010193"/>
            <a:ext cx="3325450" cy="3791703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291679-7C41-411E-8AF7-D26DDB1F4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CC156B-7C8C-4812-AF5B-16F367C91610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8785856-E0D2-47EC-8330-789A948E493E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9458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0000CC"/>
                </a:solidFill>
                <a:latin typeface="Arial Black" panose="020B0A04020102020204" pitchFamily="34" charset="0"/>
              </a:rPr>
              <a:t>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3828" y="1641476"/>
            <a:ext cx="57023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MX" dirty="0"/>
              <a:t>15. Programa lea una cantidad en metros y la convierta a cm</a:t>
            </a:r>
          </a:p>
          <a:p>
            <a:pPr marL="0" indent="0" algn="just">
              <a:buNone/>
            </a:pPr>
            <a:r>
              <a:rPr lang="es-MX" dirty="0"/>
              <a:t>16. Programa lea una cantidad en cm y la convierta a metros.</a:t>
            </a:r>
          </a:p>
          <a:p>
            <a:pPr marL="0" indent="0" algn="just">
              <a:buNone/>
            </a:pPr>
            <a:r>
              <a:rPr lang="es-MX" dirty="0"/>
              <a:t>17. Programa que lea una cantidad en km y las convierta a metros, cm y decimetros.</a:t>
            </a:r>
          </a:p>
          <a:p>
            <a:pPr marL="0" indent="0" algn="just">
              <a:buNone/>
            </a:pPr>
            <a:r>
              <a:rPr lang="es-MX" dirty="0"/>
              <a:t>18. Elabora un programa que solicite la medida en Pies y realice la conversión a pulgadas, yardas, cm y metros. Toma en cuenta que un pie tiene 12 pulgadas y una pulgada equivale a 2.54 cm.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7188"/>
            <a:ext cx="3738090" cy="4351338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70A75-14F5-4187-A609-1366A33A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BAF936-3732-4D51-A93A-2B7664DE344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F06B5D4-ADC9-4FB6-95F8-724831FA2DA2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807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CONDICIONALES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1377" y="1932157"/>
            <a:ext cx="2517559" cy="2169326"/>
          </a:xfrm>
        </p:spPr>
        <p:txBody>
          <a:bodyPr/>
          <a:lstStyle/>
          <a:p>
            <a:r>
              <a:rPr lang="es-MX" dirty="0"/>
              <a:t>IF</a:t>
            </a:r>
          </a:p>
          <a:p>
            <a:r>
              <a:rPr lang="es-MX" dirty="0"/>
              <a:t>IF ELSE</a:t>
            </a:r>
          </a:p>
          <a:p>
            <a:r>
              <a:rPr lang="es-MX" dirty="0"/>
              <a:t>ELSE IF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8BA793-3DC2-4B0B-9DF3-470A30DB8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79" y="118979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8">
            <a:extLst>
              <a:ext uri="{FF2B5EF4-FFF2-40B4-BE49-F238E27FC236}">
                <a16:creationId xmlns:a16="http://schemas.microsoft.com/office/drawing/2014/main" id="{9D32A495-CB44-4FE3-AE5B-E77B9EF164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98485" cy="82871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2847E3-D329-4E0F-9DE8-FF20CBB6B991}"/>
              </a:ext>
            </a:extLst>
          </p:cNvPr>
          <p:cNvSpPr txBox="1"/>
          <p:nvPr/>
        </p:nvSpPr>
        <p:spPr>
          <a:xfrm>
            <a:off x="-1" y="45027"/>
            <a:ext cx="11098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rgbClr val="0000CC"/>
                </a:solidFill>
                <a:latin typeface="Broadway" panose="04040905080B02020502" pitchFamily="82" charset="0"/>
              </a:rPr>
              <a:t>HERRAMIENTAS PARA EMPEZAR A TRABAJAR</a:t>
            </a:r>
            <a:endParaRPr lang="en-US" sz="2800" dirty="0">
              <a:solidFill>
                <a:srgbClr val="0000CC"/>
              </a:solidFill>
              <a:latin typeface="Broadway" panose="04040905080B02020502" pitchFamily="8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1E17E48-0A94-4C98-A02D-82E943902AFE}"/>
              </a:ext>
            </a:extLst>
          </p:cNvPr>
          <p:cNvSpPr txBox="1"/>
          <p:nvPr/>
        </p:nvSpPr>
        <p:spPr>
          <a:xfrm>
            <a:off x="-28471" y="4719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0000CC"/>
                </a:solidFill>
                <a:latin typeface="Broadway" panose="04040905080B02020502" pitchFamily="82" charset="0"/>
              </a:rPr>
              <a:t>INSTALANDO SUBLIME TEXT </a:t>
            </a:r>
            <a:endParaRPr lang="en-US" dirty="0">
              <a:solidFill>
                <a:srgbClr val="0000CC"/>
              </a:solidFill>
              <a:latin typeface="Broadway" panose="04040905080B02020502" pitchFamily="8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1ADF72-46CB-49D9-B8C1-DD7C45DF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7" y="1248222"/>
            <a:ext cx="10650366" cy="41849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A2D197-24BB-4880-AACA-C6A44B82B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17" y="1228725"/>
            <a:ext cx="10593424" cy="46127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65F1A18-BE6D-46A0-B7D4-0E7377EE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17" y="1228725"/>
            <a:ext cx="10650366" cy="43810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4BA1CC3-6AEA-42AE-BFA5-207586651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9" y="828717"/>
            <a:ext cx="10650365" cy="6305550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44FA6C8-F95E-4AB6-A79B-95B82597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EB317DE-FDF5-446C-8A79-F5F020F8AB61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12D20B1-9BDC-43B9-A066-3555EF1B2174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9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F60ABAC-9864-4C30-B346-0AA01335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268014"/>
            <a:ext cx="9700850" cy="5908949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A1317B-CDE3-44D3-A92B-319F47CA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3" y="268014"/>
            <a:ext cx="9700849" cy="34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363930-1C34-4228-90A1-5C438187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3" y="-324678"/>
            <a:ext cx="9729094" cy="65532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452BB0-11FA-49E6-8A8F-B7A30F6E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" y="152400"/>
            <a:ext cx="9915525" cy="49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 CON IF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5955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MX" dirty="0"/>
              <a:t>Cree una página donde pida al usuario ponga su edad y el programa debe encargarse de decir si es mayor o menor de edad.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MX" dirty="0"/>
              <a:t>Cree una página pida al usuario ponga su estado civil, el programa debe encargarse de decir si es soltero o casado.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Forma, Cuadrado&#10;&#10;Descripción generada automáticamente">
            <a:extLst>
              <a:ext uri="{FF2B5EF4-FFF2-40B4-BE49-F238E27FC236}">
                <a16:creationId xmlns:a16="http://schemas.microsoft.com/office/drawing/2014/main" id="{D5797466-72FC-4285-BAAE-9220F95AB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60" y="2040569"/>
            <a:ext cx="38957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0368"/>
            <a:ext cx="12118019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MÁS EJERCICIOS CON IF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CAAC8033-7116-4175-BC87-05947529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4" y="1735931"/>
            <a:ext cx="6299447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dirty="0"/>
              <a:t>Escribe un programa que pida al usuario por teclado debe ser un valor entre 6 - 22 y depende de ella nos diga cual es su nivel educativo:</a:t>
            </a:r>
          </a:p>
          <a:p>
            <a:pPr marL="0" indent="0" algn="just">
              <a:buNone/>
            </a:pPr>
            <a:endParaRPr lang="es-MX" dirty="0"/>
          </a:p>
          <a:p>
            <a:pPr algn="just"/>
            <a:r>
              <a:rPr lang="es-MX" dirty="0"/>
              <a:t>6 a 12 pertenece a primaria</a:t>
            </a:r>
          </a:p>
          <a:p>
            <a:pPr algn="just"/>
            <a:r>
              <a:rPr lang="es-MX" dirty="0"/>
              <a:t>12 a 15 años pertenece a secundaria</a:t>
            </a:r>
          </a:p>
          <a:p>
            <a:pPr algn="just"/>
            <a:r>
              <a:rPr lang="es-MX" dirty="0"/>
              <a:t>15 a 18 años pertenece a preparatoria</a:t>
            </a:r>
          </a:p>
          <a:p>
            <a:pPr algn="just"/>
            <a:r>
              <a:rPr lang="es-MX" dirty="0"/>
              <a:t>18 a 22 años pertenece a carrera</a:t>
            </a:r>
          </a:p>
          <a:p>
            <a:endParaRPr lang="es-MX" dirty="0"/>
          </a:p>
        </p:txBody>
      </p:sp>
      <p:pic>
        <p:nvPicPr>
          <p:cNvPr id="9" name="Imagen 8" descr="Una 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E5AE1036-A241-4038-9969-A3449CFA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13" y="1856541"/>
            <a:ext cx="3301433" cy="39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75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BD75229-1B32-4877-A4BF-733768B4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136525"/>
            <a:ext cx="9575735" cy="604043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33F999C-38E8-4D3C-95EE-CE1EBE1D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136525"/>
            <a:ext cx="9697739" cy="30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B79CBF-1BCF-40A4-A6A6-99B94E19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4" y="136525"/>
            <a:ext cx="9700850" cy="62198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72EC842-170F-4F18-BC9F-E97E9D6B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5" y="127000"/>
            <a:ext cx="97008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718231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SWITCH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19D413F-4939-461D-B0EE-314CB70FD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854756"/>
            <a:ext cx="9700850" cy="5501594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C15B34-38D5-4558-B18C-7E79A0DB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25" y="857250"/>
            <a:ext cx="970085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 EJERCICIO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DA4575-CB94-4331-BF5A-245833230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05" y="1461641"/>
            <a:ext cx="52578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/>
              <a:t>Escribe un programa que contenga una variable llamada $mes y pedir por teclado un valor entre 1-12, con </a:t>
            </a:r>
            <a:r>
              <a:rPr lang="es-MX" b="1" dirty="0" err="1"/>
              <a:t>Switch</a:t>
            </a:r>
            <a:r>
              <a:rPr lang="es-MX" dirty="0"/>
              <a:t>, evaluar que número es y depende de eso, mandar un mensaje :</a:t>
            </a:r>
          </a:p>
          <a:p>
            <a:pPr algn="just"/>
            <a:endParaRPr lang="es-MX" dirty="0"/>
          </a:p>
          <a:p>
            <a:pPr algn="just"/>
            <a:r>
              <a:rPr lang="es-MX" dirty="0"/>
              <a:t>1 = Enero</a:t>
            </a:r>
          </a:p>
          <a:p>
            <a:pPr algn="just"/>
            <a:r>
              <a:rPr lang="es-MX" dirty="0"/>
              <a:t>2 = Febrero</a:t>
            </a:r>
          </a:p>
          <a:p>
            <a:pPr algn="just"/>
            <a:r>
              <a:rPr lang="es-MX" dirty="0"/>
              <a:t>3 = Marzo</a:t>
            </a:r>
          </a:p>
          <a:p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73D31390-B801-46AF-A346-F8240351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61641"/>
            <a:ext cx="4106564" cy="45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3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621847"/>
          </a:xfrm>
        </p:spPr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BUCLE WHILE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7C7CD3F-3FCA-4C7E-A66E-44CCE48DB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14" y="758372"/>
            <a:ext cx="9857850" cy="559797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3EC543-BEDA-41A4-91F5-A776C0CC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758372"/>
            <a:ext cx="9857850" cy="55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266"/>
            <a:ext cx="12165023" cy="1057049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7" y="1349829"/>
            <a:ext cx="5794829" cy="500652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dirty="0"/>
              <a:t>Cree un programa que muestre del 1 al 10.</a:t>
            </a:r>
          </a:p>
          <a:p>
            <a:pPr marL="0" indent="0" algn="just">
              <a:buNone/>
            </a:pPr>
            <a:r>
              <a:rPr lang="es-MX" dirty="0"/>
              <a:t>Cree un programa que muestre del 10 al 1.</a:t>
            </a:r>
          </a:p>
          <a:p>
            <a:pPr algn="just"/>
            <a:r>
              <a:rPr lang="es-MX" dirty="0"/>
              <a:t>Cree un programa que muestre del 1 al 100.</a:t>
            </a:r>
          </a:p>
          <a:p>
            <a:pPr algn="just"/>
            <a:r>
              <a:rPr lang="es-MX" dirty="0"/>
              <a:t>Cree un programa que muestre del 1 al 100.(En saltos de 10 en 10)</a:t>
            </a:r>
          </a:p>
          <a:p>
            <a:pPr algn="just"/>
            <a:r>
              <a:rPr lang="es-MX" dirty="0"/>
              <a:t>Cree un programa que muestre del 100 al 1 (En saltos de 10 en 10)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pares entre 1 y 100.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</a:t>
            </a:r>
            <a:r>
              <a:rPr lang="en-US" dirty="0" err="1"/>
              <a:t>impares</a:t>
            </a:r>
            <a:r>
              <a:rPr lang="en-US" dirty="0"/>
              <a:t> entre 1 y 100.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un celular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9C3353B-32DD-434C-99FF-1E5D5542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1349829"/>
            <a:ext cx="3845307" cy="4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5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83FD26D-1EB8-4EC7-B8C1-C0F98CDB9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646" y="1453238"/>
            <a:ext cx="11018900" cy="4139693"/>
          </a:xfrm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580B898B-A1F6-470F-A169-10C6E707873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98485" cy="8287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404B82-7E60-4B66-960D-4231D049E520}"/>
              </a:ext>
            </a:extLst>
          </p:cNvPr>
          <p:cNvSpPr txBox="1"/>
          <p:nvPr/>
        </p:nvSpPr>
        <p:spPr>
          <a:xfrm>
            <a:off x="1287262" y="45027"/>
            <a:ext cx="1090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latin typeface="Broadway" panose="04040905080B02020502" pitchFamily="82" charset="0"/>
              </a:rPr>
              <a:t>HERRAMIENTAS PARA EMPEZAR A TRABAJAR</a:t>
            </a:r>
            <a:endParaRPr lang="en-US" sz="3200" dirty="0">
              <a:latin typeface="Broadway" panose="04040905080B02020502" pitchFamily="8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48752F-3D2D-43A5-8169-E95313DAA483}"/>
              </a:ext>
            </a:extLst>
          </p:cNvPr>
          <p:cNvSpPr txBox="1"/>
          <p:nvPr/>
        </p:nvSpPr>
        <p:spPr>
          <a:xfrm>
            <a:off x="0" y="60737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Broadway" panose="04040905080B02020502" pitchFamily="82" charset="0"/>
              </a:rPr>
              <a:t>INSTALANDO WAMP</a:t>
            </a:r>
            <a:endParaRPr lang="en-US" dirty="0">
              <a:latin typeface="Broadway" panose="04040905080B02020502" pitchFamily="8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08B4ED7-2B17-49DC-A536-94AC7A668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55" y="1317810"/>
            <a:ext cx="10603337" cy="50385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0A412B3-D258-4496-BFC0-9DE527BC4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3" y="1317811"/>
            <a:ext cx="11401425" cy="503854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66AA15B-E613-490C-9487-44713ACBF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" y="1317809"/>
            <a:ext cx="11480746" cy="503853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107418-264F-427F-9AB2-AB801F369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" y="1317806"/>
            <a:ext cx="11191876" cy="467341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455A522-5C68-45A2-A84F-B2FBBE996E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5673"/>
            <a:ext cx="12192000" cy="494665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1F2AF26-BEFE-4404-B27C-ABBB2B8AA0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999214"/>
            <a:ext cx="12191999" cy="34414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C6D2F640-0F07-48BF-861A-C968F03DB4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180" y="2405850"/>
            <a:ext cx="11401424" cy="70875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DCAD5FC4-C534-4781-9CF7-C9B479FBC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487" y="2415338"/>
            <a:ext cx="11353511" cy="72177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DA45994-1CE9-42D0-8415-254DE1678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486" y="2417626"/>
            <a:ext cx="11382087" cy="82393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3F250E1-1328-40BE-A875-217D8DB41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41919" y="2031969"/>
            <a:ext cx="8086725" cy="192405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9DCDB37B-4292-4BCA-85E1-3085ACAF3B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0716" y="999214"/>
            <a:ext cx="12212716" cy="635212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D90489B-0E4A-480A-B9C9-BD0D820BC9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1741167"/>
            <a:ext cx="12192000" cy="337566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377916B0-5181-4B26-A438-A004F5A08C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8800" y="2580748"/>
            <a:ext cx="10879437" cy="2536085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BDF9B33-A2F3-4050-B7E8-4D838355E6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0716" y="2580745"/>
            <a:ext cx="12212716" cy="133727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1AC1E38-6C87-4BCB-B478-ACA5FE427D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871" y="1741164"/>
            <a:ext cx="10894474" cy="45686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BEA181D2-ACBB-4FBE-93C8-200B6985743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0294" y="1020243"/>
            <a:ext cx="7028294" cy="54102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5E95E1C-1B35-4925-9B0D-2238CD9462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4930" y="997731"/>
            <a:ext cx="6980969" cy="5429250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A4B6BBA4-50D5-4574-AEEA-5D6DFA3ED0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68769" y="1005955"/>
            <a:ext cx="6987130" cy="5438775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3088782D-6025-4BCB-9B0D-45AB7AE4E4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3348" y="997731"/>
            <a:ext cx="6980969" cy="5429250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4D02D3B0-2838-46B1-B7B4-E702CF4520A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7002" y="966288"/>
            <a:ext cx="6942279" cy="544830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87674A53-7FC1-4CB6-8374-FB839750B0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7218" y="997731"/>
            <a:ext cx="6959738" cy="3165896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EAE31C41-FFF7-4BB4-BD63-C74B1851457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2975" y="899617"/>
            <a:ext cx="6677025" cy="5410200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CC2985C9-DC27-40D8-B5D7-A4BEEA72E8C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63420" y="2055235"/>
            <a:ext cx="12423324" cy="1924050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5DC91DBC-2881-445E-B50E-A6C82C765DE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21" y="0"/>
            <a:ext cx="12126158" cy="68580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C42E48F2-8A44-4E32-AC22-90DC70C26E1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1485" y="1954515"/>
            <a:ext cx="11594886" cy="3072564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739DFC20-9092-470A-9DE1-7000CB5DF20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3829" y="962826"/>
            <a:ext cx="11622541" cy="5019675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E34FA5B7-1698-4CC7-A330-8F303359A5D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59259" y="953894"/>
            <a:ext cx="11533384" cy="4310563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F5C33D78-B230-4529-B95F-30535C78D7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10908" y="945169"/>
            <a:ext cx="11503927" cy="3609075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A330259-AA3E-4533-9485-9C61EABF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0708269-B600-45CA-944D-C43D1EC25D62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034E9D8-DAA1-41FA-B5F9-2938AB07945C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07991D-B1C2-4700-8E4E-B811B7C0939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5532" y="1010919"/>
            <a:ext cx="9583540" cy="23004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9E57638-63EA-4DE5-A2F8-39792A88EB8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6735" y="2649"/>
            <a:ext cx="7124700" cy="41529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A5EF40-087A-497E-86D6-44D752038B8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43115" y="-7268"/>
            <a:ext cx="9181523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98"/>
            <a:ext cx="12192000" cy="766989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BUCLE DO WHILE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ED8E7B-F596-4A36-81E3-14AEF4E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4" y="791787"/>
            <a:ext cx="9700850" cy="55645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B813F64-C0E7-4FB8-A932-C24C171A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4" y="791787"/>
            <a:ext cx="9747468" cy="55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266"/>
            <a:ext cx="12165023" cy="1057049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7" y="1349829"/>
            <a:ext cx="5794829" cy="500652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dirty="0"/>
              <a:t>Cree un programa que muestre del 1 al 10.</a:t>
            </a:r>
          </a:p>
          <a:p>
            <a:pPr marL="0" indent="0" algn="just">
              <a:buNone/>
            </a:pPr>
            <a:r>
              <a:rPr lang="es-MX" dirty="0"/>
              <a:t>Cree un programa que muestre del 10 al 1.</a:t>
            </a:r>
          </a:p>
          <a:p>
            <a:pPr algn="just"/>
            <a:r>
              <a:rPr lang="es-MX" dirty="0"/>
              <a:t>Cree un programa que muestre del 1 al 100.</a:t>
            </a:r>
          </a:p>
          <a:p>
            <a:pPr algn="just"/>
            <a:r>
              <a:rPr lang="es-MX" dirty="0"/>
              <a:t>Cree un programa que muestre del 1 al 100.(En saltos de 10 en 10)</a:t>
            </a:r>
          </a:p>
          <a:p>
            <a:pPr algn="just"/>
            <a:r>
              <a:rPr lang="es-MX" dirty="0"/>
              <a:t>Cree un programa que muestre del 100 al 1 (En saltos de 10 en 10)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pares entre 1 y 100.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</a:t>
            </a:r>
            <a:r>
              <a:rPr lang="en-US" dirty="0" err="1"/>
              <a:t>impares</a:t>
            </a:r>
            <a:r>
              <a:rPr lang="en-US" dirty="0"/>
              <a:t> entre 1 y 100.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un celular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9C3353B-32DD-434C-99FF-1E5D5542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1349829"/>
            <a:ext cx="3845307" cy="4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4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708932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BUCLE FOR	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9F8167-995E-4D37-9D08-36D30282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8" y="845457"/>
            <a:ext cx="9823606" cy="55108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9127B80-A11C-474B-91E8-29334F78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8" y="821042"/>
            <a:ext cx="9823606" cy="55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266"/>
            <a:ext cx="12165023" cy="1057049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7" y="1349829"/>
            <a:ext cx="5794829" cy="500652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MX" dirty="0"/>
              <a:t>Cree un programa que muestre del 1 al 10.</a:t>
            </a:r>
          </a:p>
          <a:p>
            <a:pPr marL="0" indent="0" algn="just">
              <a:buNone/>
            </a:pPr>
            <a:r>
              <a:rPr lang="es-MX" dirty="0"/>
              <a:t>Cree un programa que muestre del 10 al 1.</a:t>
            </a:r>
          </a:p>
          <a:p>
            <a:pPr algn="just"/>
            <a:r>
              <a:rPr lang="es-MX" dirty="0"/>
              <a:t>Cree un programa que muestre del 1 al 100.</a:t>
            </a:r>
          </a:p>
          <a:p>
            <a:pPr algn="just"/>
            <a:r>
              <a:rPr lang="es-MX" dirty="0"/>
              <a:t>Cree un programa que muestre del 1 al 100.(En saltos de 10 en 10)</a:t>
            </a:r>
          </a:p>
          <a:p>
            <a:pPr algn="just"/>
            <a:r>
              <a:rPr lang="es-MX" dirty="0"/>
              <a:t>Cree un programa que muestre del 100 al 1 (En saltos de 10 en 10)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pares entre 1 y 100.</a:t>
            </a:r>
          </a:p>
          <a:p>
            <a:pPr algn="just"/>
            <a:r>
              <a:rPr lang="en-US" dirty="0"/>
              <a:t>Cree un </a:t>
            </a:r>
            <a:r>
              <a:rPr lang="en-US" dirty="0" err="1"/>
              <a:t>programa</a:t>
            </a:r>
            <a:r>
              <a:rPr lang="en-US" dirty="0"/>
              <a:t> que </a:t>
            </a:r>
            <a:r>
              <a:rPr lang="en-US" dirty="0" err="1"/>
              <a:t>muestre</a:t>
            </a:r>
            <a:r>
              <a:rPr lang="en-US" dirty="0"/>
              <a:t> solo los </a:t>
            </a:r>
            <a:r>
              <a:rPr lang="en-US" dirty="0" err="1"/>
              <a:t>impares</a:t>
            </a:r>
            <a:r>
              <a:rPr lang="en-US" dirty="0"/>
              <a:t> entre 1 y 100.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un celular con la imagen de 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9C3353B-32DD-434C-99FF-1E5D5542B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57" y="1349829"/>
            <a:ext cx="3845307" cy="44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8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44" y="0"/>
            <a:ext cx="12254144" cy="743181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FUNCIONES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9FA9C14-22E5-4FB8-9639-33DB2FAC6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87" y="743180"/>
            <a:ext cx="9789577" cy="5613169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7D23CA-EFF5-4E0F-B3B6-66B50C45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87" y="809872"/>
            <a:ext cx="9789577" cy="30543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238F3F7-852C-4E15-B95D-1B8452059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2" y="831850"/>
            <a:ext cx="9867432" cy="3683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3568233-06C0-4B2D-88BF-D97568D02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3" y="809871"/>
            <a:ext cx="9973964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MX" sz="3200" dirty="0">
                <a:solidFill>
                  <a:srgbClr val="0000CC"/>
                </a:solidFill>
                <a:latin typeface="Arial Black" panose="020B0A04020102020204" pitchFamily="34" charset="0"/>
              </a:rPr>
              <a:t>FORMAS DE DEFINIR FUNCIONES</a:t>
            </a:r>
            <a:endParaRPr lang="en-US" sz="32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1121" y="656041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6E181B-1399-447A-A066-39100DD6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" y="1027906"/>
            <a:ext cx="9782354" cy="53828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75FB8C8-927D-435D-9F42-3B112AA53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0" y="1428944"/>
            <a:ext cx="9782354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3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906"/>
            <a:ext cx="12192000" cy="764882"/>
          </a:xfrm>
        </p:spPr>
        <p:txBody>
          <a:bodyPr>
            <a:normAutofit/>
          </a:bodyPr>
          <a:lstStyle/>
          <a:p>
            <a:pPr algn="ctr"/>
            <a:r>
              <a:rPr lang="es-MX" sz="3200" dirty="0">
                <a:solidFill>
                  <a:srgbClr val="0000CC"/>
                </a:solidFill>
                <a:latin typeface="Arial Black" panose="020B0A04020102020204" pitchFamily="34" charset="0"/>
              </a:rPr>
              <a:t>MÁS EJEMPLOS DE FUNCIONES</a:t>
            </a:r>
            <a:endParaRPr lang="en-US" sz="32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2634D14-E7B7-4C71-B439-FE83EA7EE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14" y="861134"/>
            <a:ext cx="9700850" cy="5495216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BEE8036-778C-4AD9-BE0D-420AA715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4" y="878242"/>
            <a:ext cx="970085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DA4575-CB94-4331-BF5A-245833230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4" y="1577050"/>
            <a:ext cx="5393924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/>
              <a:t>Haciendo uso de las funciones, cree una calculadora que reciba 2 parámetros ingresados por teclado por el usuario (con un formulario)</a:t>
            </a:r>
          </a:p>
          <a:p>
            <a:pPr marL="0" indent="0" algn="just">
              <a:buNone/>
            </a:pPr>
            <a:r>
              <a:rPr lang="es-MX" dirty="0"/>
              <a:t>La calculadora debe hacer suma, resta, multiplicación o división (También esto debe elegirlo el usuario) de los números que han sido ingresados.</a:t>
            </a:r>
          </a:p>
          <a:p>
            <a:pPr marL="0" indent="0" algn="just">
              <a:buNone/>
            </a:pPr>
            <a:r>
              <a:rPr lang="es-MX" dirty="0">
                <a:highlight>
                  <a:srgbClr val="FFFF00"/>
                </a:highlight>
              </a:rPr>
              <a:t>NOTA: HACER UNA FUNCIÓN PARA CADA OPERACIÓN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Juguete de plástico de colores&#10;&#10;Descripción generada automáticamente con confianza baja">
            <a:extLst>
              <a:ext uri="{FF2B5EF4-FFF2-40B4-BE49-F238E27FC236}">
                <a16:creationId xmlns:a16="http://schemas.microsoft.com/office/drawing/2014/main" id="{0E07BCFE-6171-417A-97F2-6A2B1E3E4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26" y="1762125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4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2192000" cy="771217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ARREGLOS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123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B16EEA0-6D7C-42D1-81DD-FC05A9120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51" y="136525"/>
            <a:ext cx="9471262" cy="602059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E13A31D-67E2-425E-989E-1875497C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4" y="140865"/>
            <a:ext cx="9471261" cy="65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EJERCICIOS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DA4575-CB94-4331-BF5A-245833230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4800" cy="4351338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s-MX" dirty="0"/>
              <a:t>Cree un arreglo y asígnele los números del 1 al 200 usando algún bucle.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MX" dirty="0"/>
              <a:t>Cree un arreglo asignándole los valores de una lista de compras y muéstrelos de atrás a adelante y luego de adelante hacia atrás.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Una pantalla de video juego&#10;&#10;Descripción generada automáticamente con confianza media">
            <a:extLst>
              <a:ext uri="{FF2B5EF4-FFF2-40B4-BE49-F238E27FC236}">
                <a16:creationId xmlns:a16="http://schemas.microsoft.com/office/drawing/2014/main" id="{322F53FC-CD5B-4ECC-977E-870D74DF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64" y="187007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4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840" y="135103"/>
            <a:ext cx="11353800" cy="733487"/>
          </a:xfrm>
        </p:spPr>
        <p:txBody>
          <a:bodyPr>
            <a:normAutofit/>
          </a:bodyPr>
          <a:lstStyle/>
          <a:p>
            <a:pPr algn="ctr"/>
            <a:r>
              <a:rPr lang="es-MX" sz="4000" dirty="0">
                <a:solidFill>
                  <a:srgbClr val="0000CC"/>
                </a:solidFill>
                <a:latin typeface="Arial Black" panose="020B0A04020102020204" pitchFamily="34" charset="0"/>
              </a:rPr>
              <a:t>MI PRIMER PROGRAMA </a:t>
            </a:r>
            <a:endParaRPr lang="en-US" sz="40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FF9068-57D6-4475-8F1A-90BAAB39B458}"/>
              </a:ext>
            </a:extLst>
          </p:cNvPr>
          <p:cNvSpPr txBox="1"/>
          <p:nvPr/>
        </p:nvSpPr>
        <p:spPr>
          <a:xfrm>
            <a:off x="-2335" y="861510"/>
            <a:ext cx="1109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0000CC"/>
                </a:solidFill>
                <a:latin typeface="Arial Black" panose="020B0A04020102020204" pitchFamily="34" charset="0"/>
              </a:rPr>
              <a:t>FORMA 1  DE IMPLEMENTAR JS : INCLUIR CÓDIGO JS EN CÓDIGO HTML</a:t>
            </a:r>
            <a:endParaRPr lang="en-US" sz="12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F35CC05-8B46-47B8-9117-BE207F39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90" y="1537219"/>
            <a:ext cx="7962900" cy="46577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02268F-A12B-4ABA-B051-77EE4EDF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1" y="1537219"/>
            <a:ext cx="9168153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9639"/>
            <a:ext cx="12192000" cy="868589"/>
          </a:xfrm>
        </p:spPr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OBJETOS 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69783B3-C43D-42EE-A5D7-AA268F0E9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1117600"/>
            <a:ext cx="9843335" cy="5238750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DB906E-0B93-4504-93A3-30916D661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1117600"/>
            <a:ext cx="984333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3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99467-EAF3-4E5E-89B2-3980E5D3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s-MX" sz="3600" dirty="0">
                <a:solidFill>
                  <a:srgbClr val="0000CC"/>
                </a:solidFill>
                <a:latin typeface="Arial Black" panose="020B0A04020102020204" pitchFamily="34" charset="0"/>
              </a:rPr>
              <a:t>EJERCICIOS </a:t>
            </a:r>
            <a:endParaRPr lang="en-US" sz="36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DA4575-CB94-4331-BF5A-245833230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14" y="1847850"/>
            <a:ext cx="370477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Cree un objeto con las características de una persona, muestre sus datos uno a la vez a través de funciones.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24043A5-C9C1-4075-A193-6A5E7715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D7C9DA-EC09-4FB6-B833-B3402DE57AD6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4D17229-F47F-4AE0-BCF6-1070765ED8D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73DDD0-0DCB-48B8-8F12-4CD80757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94" y="1847850"/>
            <a:ext cx="5355544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5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840" y="135103"/>
            <a:ext cx="11353800" cy="733487"/>
          </a:xfrm>
        </p:spPr>
        <p:txBody>
          <a:bodyPr>
            <a:normAutofit/>
          </a:bodyPr>
          <a:lstStyle/>
          <a:p>
            <a:pPr algn="ctr"/>
            <a:r>
              <a:rPr lang="es-MX" sz="4000" dirty="0">
                <a:solidFill>
                  <a:srgbClr val="0000CC"/>
                </a:solidFill>
                <a:latin typeface="Arial Black" panose="020B0A04020102020204" pitchFamily="34" charset="0"/>
              </a:rPr>
              <a:t>MI PRIMER PROGRAMA </a:t>
            </a:r>
            <a:endParaRPr lang="en-US" sz="40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7FF9068-57D6-4475-8F1A-90BAAB39B458}"/>
              </a:ext>
            </a:extLst>
          </p:cNvPr>
          <p:cNvSpPr txBox="1"/>
          <p:nvPr/>
        </p:nvSpPr>
        <p:spPr>
          <a:xfrm>
            <a:off x="-2335" y="861510"/>
            <a:ext cx="11098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solidFill>
                  <a:srgbClr val="0000CC"/>
                </a:solidFill>
                <a:latin typeface="Arial Black" panose="020B0A04020102020204" pitchFamily="34" charset="0"/>
              </a:rPr>
              <a:t>FORMA 2  DE IMPLEMENTAR JS : ENLAZAR UN DOCUMENTO HTML CON JS</a:t>
            </a:r>
            <a:endParaRPr lang="en-US" sz="12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42669D-277B-45A5-9568-32D34080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3" y="1529648"/>
            <a:ext cx="7953375" cy="38957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E27E9D0-7DF6-4855-9CA0-27A2E0CE1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570556"/>
            <a:ext cx="7953375" cy="375779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C7C159A-6791-493A-A412-D8480940F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33" y="1473535"/>
            <a:ext cx="7963317" cy="395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A4CF7-4B00-4076-9189-74DF699F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6972"/>
          </a:xfrm>
        </p:spPr>
        <p:txBody>
          <a:bodyPr>
            <a:normAutofit/>
          </a:bodyPr>
          <a:lstStyle/>
          <a:p>
            <a:pPr algn="ctr"/>
            <a:r>
              <a:rPr lang="es-MX" sz="2400" dirty="0">
                <a:solidFill>
                  <a:srgbClr val="0000CC"/>
                </a:solidFill>
                <a:latin typeface="Arial Black" panose="020B0A04020102020204" pitchFamily="34" charset="0"/>
              </a:rPr>
              <a:t>OTRA FORMA DE ESCRIBIR EN PANTALLA</a:t>
            </a:r>
            <a:endParaRPr lang="en-US" sz="24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EF9299C-2226-4B13-909D-74F93C039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7" y="639192"/>
            <a:ext cx="9750127" cy="5717158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D4C1524-0F57-4250-8EA3-B48E274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9B9BBAA-F1DE-45F3-B712-9AA2E2471977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9D09E1-9C8B-43ED-BE56-9164AF0514A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D12822B-A23B-467D-9E73-A8375718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639192"/>
            <a:ext cx="9750127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0839110" cy="1325563"/>
          </a:xfrm>
        </p:spPr>
        <p:txBody>
          <a:bodyPr>
            <a:normAutofit/>
          </a:bodyPr>
          <a:lstStyle/>
          <a:p>
            <a:pPr algn="ctr"/>
            <a:r>
              <a:rPr lang="es-MX" sz="2800" dirty="0">
                <a:solidFill>
                  <a:srgbClr val="0000CC"/>
                </a:solidFill>
                <a:latin typeface="Arial Black" panose="020B0A04020102020204" pitchFamily="34" charset="0"/>
              </a:rPr>
              <a:t>COMENTARIOS EN JS</a:t>
            </a:r>
            <a:endParaRPr lang="en-US" sz="2800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0B7DFDB4-1ED6-484D-B814-EF9B0D532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789" y="1485900"/>
            <a:ext cx="8755496" cy="4691063"/>
          </a:xfr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958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461A4-66C1-46F7-8492-6ACD7A35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rgbClr val="0000CC"/>
                </a:solidFill>
                <a:latin typeface="Arial Black" panose="020B0A04020102020204" pitchFamily="34" charset="0"/>
              </a:rPr>
              <a:t>EJERCICIO EN CLASE</a:t>
            </a:r>
            <a:endParaRPr lang="en-US" dirty="0">
              <a:solidFill>
                <a:srgbClr val="0000CC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2F714A-7254-4920-908F-D816C884E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57" y="1847850"/>
            <a:ext cx="3600635" cy="43513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" dirty="0"/>
              <a:t>Crea una página web que permita definir los siguientes datos de un estudiante: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Nombre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Apellidos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Edad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Calificación en su curso JS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s-ES" dirty="0"/>
              <a:t>¿Es soltero?</a:t>
            </a:r>
          </a:p>
          <a:p>
            <a:pPr marL="457200" indent="-457200" algn="just">
              <a:buFont typeface="+mj-lt"/>
              <a:buAutoNum type="arabicPeriod"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Poner en comentario el tipo de dato para cada dato y mostrar en pantalla con console.log y </a:t>
            </a:r>
            <a:r>
              <a:rPr lang="es-ES" dirty="0" err="1"/>
              <a:t>document.write</a:t>
            </a:r>
            <a:r>
              <a:rPr lang="es-ES" dirty="0"/>
              <a:t>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1E664A-3C39-47C3-A3A9-61B7DB8C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7D5BB66-5460-41EC-86AE-C2692D4A73FA}"/>
              </a:ext>
            </a:extLst>
          </p:cNvPr>
          <p:cNvSpPr/>
          <p:nvPr/>
        </p:nvSpPr>
        <p:spPr>
          <a:xfrm>
            <a:off x="9973964" y="-134816"/>
            <a:ext cx="865146" cy="7268308"/>
          </a:xfrm>
          <a:prstGeom prst="rect">
            <a:avLst/>
          </a:prstGeom>
          <a:solidFill>
            <a:srgbClr val="0C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6042C6-AC60-477B-B8C6-BC11BC82BA9D}"/>
              </a:ext>
            </a:extLst>
          </p:cNvPr>
          <p:cNvSpPr/>
          <p:nvPr/>
        </p:nvSpPr>
        <p:spPr>
          <a:xfrm>
            <a:off x="11098789" y="-134816"/>
            <a:ext cx="820097" cy="72683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 descr="Forma, Cuadrado&#10;&#10;Descripción generada automáticamente">
            <a:extLst>
              <a:ext uri="{FF2B5EF4-FFF2-40B4-BE49-F238E27FC236}">
                <a16:creationId xmlns:a16="http://schemas.microsoft.com/office/drawing/2014/main" id="{BA33A231-537A-49DA-B2C2-35F62705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96" y="1880088"/>
            <a:ext cx="4572000" cy="3238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E8EC47-1590-4872-9503-AA77F9E7C3D0}"/>
              </a:ext>
            </a:extLst>
          </p:cNvPr>
          <p:cNvSpPr txBox="1"/>
          <p:nvPr/>
        </p:nvSpPr>
        <p:spPr>
          <a:xfrm>
            <a:off x="0" y="118960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FORMA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0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1395</Words>
  <Application>Microsoft Office PowerPoint</Application>
  <PresentationFormat>Panorámica</PresentationFormat>
  <Paragraphs>161</Paragraphs>
  <Slides>51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Arial</vt:lpstr>
      <vt:lpstr>Arial Black</vt:lpstr>
      <vt:lpstr>Broadway</vt:lpstr>
      <vt:lpstr>Calibri</vt:lpstr>
      <vt:lpstr>Calibri Light</vt:lpstr>
      <vt:lpstr>Tema de Office</vt:lpstr>
      <vt:lpstr>Presentación de PowerPoint</vt:lpstr>
      <vt:lpstr>                  ¿QUÉ ES JAVASCRIPT?                  </vt:lpstr>
      <vt:lpstr>Presentación de PowerPoint</vt:lpstr>
      <vt:lpstr>Presentación de PowerPoint</vt:lpstr>
      <vt:lpstr>MI PRIMER PROGRAMA </vt:lpstr>
      <vt:lpstr>MI PRIMER PROGRAMA </vt:lpstr>
      <vt:lpstr>OTRA FORMA DE ESCRIBIR EN PANTALLA</vt:lpstr>
      <vt:lpstr>COMENTARIOS EN JS</vt:lpstr>
      <vt:lpstr>EJERCICIO EN CLASE</vt:lpstr>
      <vt:lpstr>EJERCICIO EN CLASE</vt:lpstr>
      <vt:lpstr>VARIABLES Y TIPOS DE VARIABLES </vt:lpstr>
      <vt:lpstr>EJERCICIO</vt:lpstr>
      <vt:lpstr>OPERADORES ARITMÉTICOS </vt:lpstr>
      <vt:lpstr>EJERCICIO</vt:lpstr>
      <vt:lpstr>OPERADORES DE COMPARACIÓN</vt:lpstr>
      <vt:lpstr>EJERCICIO</vt:lpstr>
      <vt:lpstr>OPERADORES LÓGICOS</vt:lpstr>
      <vt:lpstr>EJERCICIOS</vt:lpstr>
      <vt:lpstr>TIPOS DE VENTANAS EMERGENTES</vt:lpstr>
      <vt:lpstr>TIPOS DE VENTANAS EMERGENTES</vt:lpstr>
      <vt:lpstr>TIPOS DE VENTANAS EMERGENTES</vt:lpstr>
      <vt:lpstr>FORMULARIOS </vt:lpstr>
      <vt:lpstr>EJERCICIO</vt:lpstr>
      <vt:lpstr>EJERCICIOS</vt:lpstr>
      <vt:lpstr>EJERCICIO</vt:lpstr>
      <vt:lpstr>EJERCICIO</vt:lpstr>
      <vt:lpstr>EJERCICIO</vt:lpstr>
      <vt:lpstr>EJERCICIO</vt:lpstr>
      <vt:lpstr>CONDICIONALES</vt:lpstr>
      <vt:lpstr>Presentación de PowerPoint</vt:lpstr>
      <vt:lpstr>Presentación de PowerPoint</vt:lpstr>
      <vt:lpstr>EJERCICIOS CON IF</vt:lpstr>
      <vt:lpstr>MÁS EJERCICIOS CON IF</vt:lpstr>
      <vt:lpstr>Presentación de PowerPoint</vt:lpstr>
      <vt:lpstr>Presentación de PowerPoint</vt:lpstr>
      <vt:lpstr>SWITCH</vt:lpstr>
      <vt:lpstr> EJERCICIO</vt:lpstr>
      <vt:lpstr>BUCLE WHILE</vt:lpstr>
      <vt:lpstr>EJERCICIOS</vt:lpstr>
      <vt:lpstr>BUCLE DO WHILE</vt:lpstr>
      <vt:lpstr>EJERCICIOS</vt:lpstr>
      <vt:lpstr>BUCLE FOR </vt:lpstr>
      <vt:lpstr>EJERCICIOS</vt:lpstr>
      <vt:lpstr>FUNCIONES</vt:lpstr>
      <vt:lpstr>FORMAS DE DEFINIR FUNCIONES</vt:lpstr>
      <vt:lpstr>MÁS EJEMPLOS DE FUNCIONES</vt:lpstr>
      <vt:lpstr>EJERCICIOS</vt:lpstr>
      <vt:lpstr>ARREGLOS</vt:lpstr>
      <vt:lpstr>EJERCICIOS</vt:lpstr>
      <vt:lpstr>OBJETOS </vt:lpstr>
      <vt:lpstr>EJERCICIOS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Gabriela Mendoza Lanche</dc:creator>
  <cp:lastModifiedBy>Jesús Muciño</cp:lastModifiedBy>
  <cp:revision>9</cp:revision>
  <dcterms:created xsi:type="dcterms:W3CDTF">2021-03-08T03:12:29Z</dcterms:created>
  <dcterms:modified xsi:type="dcterms:W3CDTF">2022-03-29T17:36:05Z</dcterms:modified>
</cp:coreProperties>
</file>